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 snapToGrid="0">
      <p:cViewPr>
        <p:scale>
          <a:sx n="100" d="100"/>
          <a:sy n="100" d="100"/>
        </p:scale>
        <p:origin x="-10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02B6-38CE-482D-85AF-45D82392E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ADBBB-9021-4A28-986A-4BCC80D9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C6421-0E11-4B88-B99C-3BEB6ABF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DF57-DDCF-4E78-9CFB-D1A1B9D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E691-7C99-4A6C-AF0B-0B43693C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1D81-D75F-4698-9800-3BB921B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F693-E816-4B0D-97D9-BAEB48967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36DF-EA1E-407D-902E-4F378B35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C0E63-AE65-442F-B993-F24CCA2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C9E4-41BC-4A60-A57C-73CFA78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D2BF1-4C74-4DF4-B219-68527F25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6DF0-6026-49B4-AB12-C4275AF2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53F1-6C78-4087-BB99-BDF9154D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7828-968A-415C-A036-2C34C666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B399-4940-43D2-B7CD-9D596FD8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93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7929-E8EC-4767-8AAE-DB1F0FAC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8E7-0274-4743-8D99-E5E09A65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F895-CC57-4010-BAB6-E5C8E71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D1F1A-FB00-445B-9C7E-3AF240D1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B98BA-B09D-49B5-8F2E-0485B90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1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A910-A65D-4D4D-8980-7CA8937A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DCF6-D7B5-4E9D-8B8A-34E60C174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88FE-F2AF-4CD2-922A-737C9E0E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1D19-B069-4010-BB17-CAFF29E2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A688-E933-408A-98CE-102CFE51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8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C5-1797-4C4B-8AF5-0B5CE119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166B-7AF4-4B04-B130-1CCD9BA82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E101F-916A-42BA-B31F-33D4BD256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089E-6FCF-4480-AF63-DE93C49C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44D7-1553-4F84-9239-E03B92AC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B764-09A2-4187-985C-C7D70C4E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38D-2D31-4D26-BD0D-E762BECD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E3B0-79E6-4615-AF1F-ABA175C4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4B581-CE60-40F3-99DA-FD8D68420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6F1A-FF26-4521-A906-308DA34C7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B2844-32FC-4E83-A404-F2F14DC34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E7D54-F7EF-4851-93E7-537E941C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B4206-D714-4DFF-9C08-6B6AC009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283C1-AA51-4885-8F4A-BDB12985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1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0449-EA08-4415-AD83-A103B9BE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7F05D-9174-43A7-856D-0104422D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2BA7-A022-4053-BB2B-77696A5B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0CEED-7641-4A4E-AE02-A2195BB9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3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1A18-6D60-470F-A63C-FA927063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ED5B2-D3E7-4E7A-9A77-A6895129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5C1-431F-4B50-9643-4C97196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033B-3E29-4C3B-A0F8-FCFDCF06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B9E2-0FCB-4A23-8881-4062D99FE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3CFD0-EF01-4B42-BF5B-278C180C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25433-60EF-4654-B0A2-E546511A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E908A-2138-4D04-82CD-CCAD36DF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021-87CE-4D84-B73A-F460C0F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C75-7FD3-48A5-AF7E-7343066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43EBD-6DB2-486D-B5AC-12D8071E7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4EFB2-6206-4F17-8BF1-DF18B854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D940-3AEF-4521-9D06-300D9660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76A7D-018A-4E33-8F5B-8C2187F1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32F11-A8FE-4A89-B98D-561E4BC9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9E89B-B622-49CA-B64E-264D02B3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D02BB-D240-456C-B4B3-CDDCB370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CFF9-F0F6-42A8-B1BD-51CA3DB6E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C4F77-67FC-4A24-A637-AAC5190E5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668A-B637-4057-9F44-AE3732E5C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638B72B7-BC1B-4DE5-9706-B13B311B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1241473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71964D-9782-4033-BD9D-E7AC0800D80C}"/>
              </a:ext>
            </a:extLst>
          </p:cNvPr>
          <p:cNvSpPr/>
          <p:nvPr/>
        </p:nvSpPr>
        <p:spPr>
          <a:xfrm>
            <a:off x="4767943" y="124147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9CFE4-AAD1-4BE5-BDF0-59309B004078}"/>
              </a:ext>
            </a:extLst>
          </p:cNvPr>
          <p:cNvCxnSpPr>
            <a:stCxn id="5" idx="3"/>
          </p:cNvCxnSpPr>
          <p:nvPr/>
        </p:nvCxnSpPr>
        <p:spPr>
          <a:xfrm>
            <a:off x="3528646" y="1698673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13326F32-DBF3-4DB4-8562-8A369DF1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3601496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4E565F-6C4C-4638-92F7-A50884C090AD}"/>
              </a:ext>
            </a:extLst>
          </p:cNvPr>
          <p:cNvSpPr/>
          <p:nvPr/>
        </p:nvSpPr>
        <p:spPr>
          <a:xfrm>
            <a:off x="476794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2D00FF-A4B2-41E9-AD5C-446E6DD3318A}"/>
              </a:ext>
            </a:extLst>
          </p:cNvPr>
          <p:cNvCxnSpPr>
            <a:stCxn id="9" idx="3"/>
          </p:cNvCxnSpPr>
          <p:nvPr/>
        </p:nvCxnSpPr>
        <p:spPr>
          <a:xfrm>
            <a:off x="352864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5C434-0038-4469-A265-444FDCDCCBC0}"/>
              </a:ext>
            </a:extLst>
          </p:cNvPr>
          <p:cNvSpPr/>
          <p:nvPr/>
        </p:nvSpPr>
        <p:spPr>
          <a:xfrm>
            <a:off x="748066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56C5D-6F53-49B0-8544-D3C87B011A3B}"/>
              </a:ext>
            </a:extLst>
          </p:cNvPr>
          <p:cNvCxnSpPr/>
          <p:nvPr/>
        </p:nvCxnSpPr>
        <p:spPr>
          <a:xfrm>
            <a:off x="624136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2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F869B04C-10B6-409C-8B3B-4B4BF180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300"/>
            <a:ext cx="12192000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eel&#10;&#10;Description automatically generated">
            <a:extLst>
              <a:ext uri="{FF2B5EF4-FFF2-40B4-BE49-F238E27FC236}">
                <a16:creationId xmlns:a16="http://schemas.microsoft.com/office/drawing/2014/main" id="{B9E43C05-4D55-4899-8565-CC5C4E129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31"/>
          <a:stretch/>
        </p:blipFill>
        <p:spPr>
          <a:xfrm>
            <a:off x="0" y="2484300"/>
            <a:ext cx="3812345" cy="3493118"/>
          </a:xfrm>
          <a:prstGeom prst="rect">
            <a:avLst/>
          </a:prstGeom>
        </p:spPr>
      </p:pic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3C8EFA6A-27A0-4919-9882-8A3A927F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3423"/>
          <a:stretch/>
        </p:blipFill>
        <p:spPr>
          <a:xfrm>
            <a:off x="3812345" y="2484300"/>
            <a:ext cx="4304714" cy="3493118"/>
          </a:xfrm>
          <a:prstGeom prst="rect">
            <a:avLst/>
          </a:prstGeom>
        </p:spPr>
      </p:pic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E34E3F92-5980-46DF-B5C2-A15F5B284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7"/>
          <a:stretch/>
        </p:blipFill>
        <p:spPr>
          <a:xfrm>
            <a:off x="8117058" y="2484300"/>
            <a:ext cx="4074941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D97FB-40F6-43D0-8C74-12F6CB4C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33" y="2071085"/>
            <a:ext cx="3474479" cy="27043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33C65011-2A06-48D2-891A-06DAB9B24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414337" y="2071084"/>
            <a:ext cx="3509961" cy="27043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8BDCFD7-87A9-4935-AD67-40E44757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139064" y="1988826"/>
            <a:ext cx="3802135" cy="28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User">
            <a:extLst>
              <a:ext uri="{FF2B5EF4-FFF2-40B4-BE49-F238E27FC236}">
                <a16:creationId xmlns:a16="http://schemas.microsoft.com/office/drawing/2014/main" id="{F20628A9-59F3-487C-B77C-C3334E2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346" y="209654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41FE1-58D6-41AC-A1EE-9B8C2E3A5AC4}"/>
              </a:ext>
            </a:extLst>
          </p:cNvPr>
          <p:cNvSpPr/>
          <p:nvPr/>
        </p:nvSpPr>
        <p:spPr>
          <a:xfrm>
            <a:off x="4425043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EB8EAD-3366-4E31-A8E2-B15A334A00A6}"/>
              </a:ext>
            </a:extLst>
          </p:cNvPr>
          <p:cNvCxnSpPr>
            <a:stCxn id="2" idx="3"/>
          </p:cNvCxnSpPr>
          <p:nvPr/>
        </p:nvCxnSpPr>
        <p:spPr>
          <a:xfrm>
            <a:off x="3185746" y="255374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B90EC37-E473-4E79-8552-CE9EB2A393AA}"/>
              </a:ext>
            </a:extLst>
          </p:cNvPr>
          <p:cNvSpPr/>
          <p:nvPr/>
        </p:nvSpPr>
        <p:spPr>
          <a:xfrm>
            <a:off x="7335297" y="471431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5FB7F-E8ED-4800-8EBE-B57E5063B052}"/>
              </a:ext>
            </a:extLst>
          </p:cNvPr>
          <p:cNvCxnSpPr>
            <a:cxnSpLocks/>
          </p:cNvCxnSpPr>
          <p:nvPr/>
        </p:nvCxnSpPr>
        <p:spPr>
          <a:xfrm flipV="1">
            <a:off x="5946007" y="1385831"/>
            <a:ext cx="1245640" cy="7228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8BAF6C-375A-4DA3-B625-9E4D7520752A}"/>
              </a:ext>
            </a:extLst>
          </p:cNvPr>
          <p:cNvSpPr/>
          <p:nvPr/>
        </p:nvSpPr>
        <p:spPr>
          <a:xfrm>
            <a:off x="7335297" y="2002342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1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A1A152-0611-43D0-AE07-FFA52E5FDEAE}"/>
              </a:ext>
            </a:extLst>
          </p:cNvPr>
          <p:cNvCxnSpPr>
            <a:cxnSpLocks/>
          </p:cNvCxnSpPr>
          <p:nvPr/>
        </p:nvCxnSpPr>
        <p:spPr>
          <a:xfrm>
            <a:off x="5905500" y="2459542"/>
            <a:ext cx="131223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59D78-3D6A-48EC-B6E4-7847EBC96485}"/>
              </a:ext>
            </a:extLst>
          </p:cNvPr>
          <p:cNvSpPr/>
          <p:nvPr/>
        </p:nvSpPr>
        <p:spPr>
          <a:xfrm>
            <a:off x="7335297" y="353325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48F78-2B06-4758-B51D-3ABF3D3F2CB6}"/>
              </a:ext>
            </a:extLst>
          </p:cNvPr>
          <p:cNvCxnSpPr>
            <a:cxnSpLocks/>
          </p:cNvCxnSpPr>
          <p:nvPr/>
        </p:nvCxnSpPr>
        <p:spPr>
          <a:xfrm>
            <a:off x="5905500" y="2810400"/>
            <a:ext cx="1286147" cy="76095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B6EC1-0797-4F82-BC04-8D450AC28EBB}"/>
              </a:ext>
            </a:extLst>
          </p:cNvPr>
          <p:cNvSpPr/>
          <p:nvPr/>
        </p:nvSpPr>
        <p:spPr>
          <a:xfrm rot="5400000">
            <a:off x="7781587" y="3021308"/>
            <a:ext cx="635564" cy="46452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600" dirty="0"/>
              <a:t>...</a:t>
            </a:r>
            <a:endParaRPr lang="en-GB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B37579-4B98-4038-9712-CD4971C18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78" y="1768102"/>
            <a:ext cx="1803469" cy="1403725"/>
          </a:xfrm>
          <a:prstGeom prst="rect">
            <a:avLst/>
          </a:prstGeom>
        </p:spPr>
      </p:pic>
      <p:pic>
        <p:nvPicPr>
          <p:cNvPr id="19" name="Picture 18" descr="A picture containing wheel&#10;&#10;Description automatically generated">
            <a:extLst>
              <a:ext uri="{FF2B5EF4-FFF2-40B4-BE49-F238E27FC236}">
                <a16:creationId xmlns:a16="http://schemas.microsoft.com/office/drawing/2014/main" id="{748E04C7-F86C-496C-91AC-1CDA4D876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9335122" y="249673"/>
            <a:ext cx="1762431" cy="1357916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7316AA06-E63C-4232-B19B-28C38F253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9379978" y="3314180"/>
            <a:ext cx="1803469" cy="1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opossum logo">
            <a:extLst>
              <a:ext uri="{FF2B5EF4-FFF2-40B4-BE49-F238E27FC236}">
                <a16:creationId xmlns:a16="http://schemas.microsoft.com/office/drawing/2014/main" id="{20B528F4-F4BC-424D-8F94-68DFB6B4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32" y="2344183"/>
            <a:ext cx="710317" cy="7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topus grasshopper logo">
            <a:extLst>
              <a:ext uri="{FF2B5EF4-FFF2-40B4-BE49-F238E27FC236}">
                <a16:creationId xmlns:a16="http://schemas.microsoft.com/office/drawing/2014/main" id="{FE6DC0D8-4089-4800-8252-B2FEB8A0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4" y="2100260"/>
            <a:ext cx="1219201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at optimization logo">
            <a:extLst>
              <a:ext uri="{FF2B5EF4-FFF2-40B4-BE49-F238E27FC236}">
                <a16:creationId xmlns:a16="http://schemas.microsoft.com/office/drawing/2014/main" id="{73DFACAB-DF34-48C2-9697-FA99A938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79" y="2344183"/>
            <a:ext cx="646410" cy="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i.ning.com/files/lzg-kawjgFk-MuDwQv6wJYhTCzSzdb-jsFshJuP*ErJJ7iXlaUrGutLigJA*peUanKtODtoXNr3IDKYCty08krBLynH-gdL8/galapagos_image.png">
            <a:extLst>
              <a:ext uri="{FF2B5EF4-FFF2-40B4-BE49-F238E27FC236}">
                <a16:creationId xmlns:a16="http://schemas.microsoft.com/office/drawing/2014/main" id="{65D572C2-142D-4C4F-BFC0-3DB1A872B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892" r="5002" b="4747"/>
          <a:stretch/>
        </p:blipFill>
        <p:spPr bwMode="auto">
          <a:xfrm>
            <a:off x="1022846" y="2371725"/>
            <a:ext cx="646410" cy="6464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DD608-3C79-4D0E-8021-8B8B7480C6EA}"/>
              </a:ext>
            </a:extLst>
          </p:cNvPr>
          <p:cNvSpPr txBox="1"/>
          <p:nvPr/>
        </p:nvSpPr>
        <p:spPr>
          <a:xfrm>
            <a:off x="4482560" y="299059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75C73-4177-4805-86D1-C15B71F07B16}"/>
              </a:ext>
            </a:extLst>
          </p:cNvPr>
          <p:cNvSpPr txBox="1"/>
          <p:nvPr/>
        </p:nvSpPr>
        <p:spPr>
          <a:xfrm>
            <a:off x="5664446" y="298812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Opossum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3F7E4-14CE-4FD8-A582-D195C797CEA2}"/>
              </a:ext>
            </a:extLst>
          </p:cNvPr>
          <p:cNvSpPr txBox="1"/>
          <p:nvPr/>
        </p:nvSpPr>
        <p:spPr>
          <a:xfrm>
            <a:off x="1921779" y="2988129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5405C-EDC0-461F-84D8-4E6EB775D629}"/>
              </a:ext>
            </a:extLst>
          </p:cNvPr>
          <p:cNvSpPr txBox="1"/>
          <p:nvPr/>
        </p:nvSpPr>
        <p:spPr>
          <a:xfrm>
            <a:off x="752460" y="29881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Galapagos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473F8-CF22-4FAD-AC06-180FAAC9B69A}"/>
              </a:ext>
            </a:extLst>
          </p:cNvPr>
          <p:cNvSpPr txBox="1"/>
          <p:nvPr/>
        </p:nvSpPr>
        <p:spPr>
          <a:xfrm>
            <a:off x="7654543" y="2988129"/>
            <a:ext cx="89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5683-10BC-4083-8CD9-6C4B9986F00F}"/>
              </a:ext>
            </a:extLst>
          </p:cNvPr>
          <p:cNvSpPr txBox="1"/>
          <p:nvPr/>
        </p:nvSpPr>
        <p:spPr>
          <a:xfrm>
            <a:off x="1267279" y="1115087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Grasshopper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F031D-1841-4825-ADCC-6605DC2A72BD}"/>
              </a:ext>
            </a:extLst>
          </p:cNvPr>
          <p:cNvSpPr txBox="1"/>
          <p:nvPr/>
        </p:nvSpPr>
        <p:spPr>
          <a:xfrm>
            <a:off x="6961349" y="1115087"/>
            <a:ext cx="222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Dynamo</a:t>
            </a:r>
          </a:p>
        </p:txBody>
      </p:sp>
      <p:pic>
        <p:nvPicPr>
          <p:cNvPr id="1040" name="Picture 16" descr="Silvereye is an optimization add-on component based on Particle Swarm Optimization (PSO) for Rhinoâs Grasshopper. ">
            <a:extLst>
              <a:ext uri="{FF2B5EF4-FFF2-40B4-BE49-F238E27FC236}">
                <a16:creationId xmlns:a16="http://schemas.microsoft.com/office/drawing/2014/main" id="{FC1BEE2B-0748-42A2-B755-C6F67235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8145" r="4496" b="10899"/>
          <a:stretch/>
        </p:blipFill>
        <p:spPr bwMode="auto">
          <a:xfrm>
            <a:off x="2785316" y="2344183"/>
            <a:ext cx="817515" cy="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969CC4-87F3-4689-BBCF-000F642C5F34}"/>
              </a:ext>
            </a:extLst>
          </p:cNvPr>
          <p:cNvSpPr txBox="1"/>
          <p:nvPr/>
        </p:nvSpPr>
        <p:spPr>
          <a:xfrm>
            <a:off x="2649523" y="2988129"/>
            <a:ext cx="102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Silvereye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D11FE42-1DCE-43D0-8EFB-13C583AFBF57}"/>
              </a:ext>
            </a:extLst>
          </p:cNvPr>
          <p:cNvSpPr/>
          <p:nvPr/>
        </p:nvSpPr>
        <p:spPr>
          <a:xfrm rot="5400000">
            <a:off x="3576314" y="-1031562"/>
            <a:ext cx="330597" cy="5978303"/>
          </a:xfrm>
          <a:prstGeom prst="leftBrace">
            <a:avLst>
              <a:gd name="adj1" fmla="val 128590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6D627F-8D9C-45A8-8A20-8CEABB3BC207}"/>
              </a:ext>
            </a:extLst>
          </p:cNvPr>
          <p:cNvSpPr/>
          <p:nvPr/>
        </p:nvSpPr>
        <p:spPr>
          <a:xfrm rot="5400000">
            <a:off x="7936129" y="1089573"/>
            <a:ext cx="330597" cy="1736035"/>
          </a:xfrm>
          <a:prstGeom prst="leftBrace">
            <a:avLst>
              <a:gd name="adj1" fmla="val 129939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83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8B6CFA7C-2507-4166-89D8-E1B3C58D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1403225"/>
            <a:ext cx="6132842" cy="52875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171580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33333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 flipV="1">
            <a:off x="6527800" y="1246850"/>
            <a:ext cx="207102" cy="7953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 flipV="1">
            <a:off x="6806439" y="1246850"/>
            <a:ext cx="1653789" cy="81321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298408" y="323520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>
          <a:xfrm flipH="1" flipV="1">
            <a:off x="10016334" y="1246850"/>
            <a:ext cx="1201148" cy="76434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1217482" y="1838899"/>
            <a:ext cx="708417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734259" y="397143"/>
            <a:ext cx="164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Version Information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 flipH="1" flipV="1">
            <a:off x="12008648" y="1246850"/>
            <a:ext cx="69237" cy="77936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260945" y="5283615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91C531-5040-4200-808D-4CBECF5A6B8E}"/>
              </a:ext>
            </a:extLst>
          </p:cNvPr>
          <p:cNvCxnSpPr>
            <a:cxnSpLocks/>
            <a:stCxn id="48" idx="0"/>
            <a:endCxn id="28" idx="2"/>
          </p:cNvCxnSpPr>
          <p:nvPr/>
        </p:nvCxnSpPr>
        <p:spPr>
          <a:xfrm flipV="1">
            <a:off x="7336148" y="1246850"/>
            <a:ext cx="2680186" cy="281248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D00BF3-3674-4032-A332-BEC24459CC78}"/>
              </a:ext>
            </a:extLst>
          </p:cNvPr>
          <p:cNvSpPr/>
          <p:nvPr/>
        </p:nvSpPr>
        <p:spPr>
          <a:xfrm>
            <a:off x="6798296" y="4059335"/>
            <a:ext cx="1075704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B6D6AC-9D56-416D-8EE2-0A08E6A3528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794070" y="2888310"/>
            <a:ext cx="0" cy="5406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79366FD-4384-45DB-86A5-16A8C80C9ADC}"/>
              </a:ext>
            </a:extLst>
          </p:cNvPr>
          <p:cNvSpPr/>
          <p:nvPr/>
        </p:nvSpPr>
        <p:spPr>
          <a:xfrm>
            <a:off x="6734902" y="3429000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A50380-3C00-4289-896A-AB5A044D00F5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6853238" y="2888310"/>
            <a:ext cx="362138" cy="8744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67D77B6-5A0A-4548-9F0F-A435A4FCDCE9}"/>
              </a:ext>
            </a:extLst>
          </p:cNvPr>
          <p:cNvSpPr/>
          <p:nvPr/>
        </p:nvSpPr>
        <p:spPr>
          <a:xfrm>
            <a:off x="7156208" y="2975752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D9819-E242-4FAC-BAA2-2259F877DAD5}"/>
              </a:ext>
            </a:extLst>
          </p:cNvPr>
          <p:cNvSpPr txBox="1"/>
          <p:nvPr/>
        </p:nvSpPr>
        <p:spPr>
          <a:xfrm>
            <a:off x="6229799" y="2224083"/>
            <a:ext cx="160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Found a fitter </a:t>
            </a:r>
            <a:r>
              <a:rPr lang="pt-PT" dirty="0"/>
              <a:t>solution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2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8678</TotalTime>
  <Words>101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Belém</dc:creator>
  <cp:lastModifiedBy>Catarina Belém</cp:lastModifiedBy>
  <cp:revision>20</cp:revision>
  <dcterms:created xsi:type="dcterms:W3CDTF">2019-01-15T13:02:18Z</dcterms:created>
  <dcterms:modified xsi:type="dcterms:W3CDTF">2019-02-04T12:18:23Z</dcterms:modified>
</cp:coreProperties>
</file>